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3333" autoAdjust="0"/>
  </p:normalViewPr>
  <p:slideViewPr>
    <p:cSldViewPr>
      <p:cViewPr varScale="1">
        <p:scale>
          <a:sx n="68" d="100"/>
          <a:sy n="68" d="100"/>
        </p:scale>
        <p:origin x="84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A813FB-74E6-4525-8D0C-0E4B0548FE2C}" type="doc">
      <dgm:prSet loTypeId="urn:microsoft.com/office/officeart/2005/8/layout/radial6" loCatId="cycle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B4A43F37-1138-45F8-9EF1-7A42EE1F6B4B}">
      <dgm:prSet phldrT="[Текст]"/>
      <dgm:spPr/>
      <dgm:t>
        <a:bodyPr/>
        <a:lstStyle/>
        <a:p>
          <a:r>
            <a:rPr lang="ru-RU" dirty="0"/>
            <a:t>АТИМР </a:t>
          </a:r>
        </a:p>
        <a:p>
          <a:r>
            <a:rPr lang="ru-RU" dirty="0"/>
            <a:t>«На Огородной Слободе»</a:t>
          </a:r>
        </a:p>
      </dgm:t>
    </dgm:pt>
    <dgm:pt modelId="{9EE05402-5371-4AFF-8F1B-6DDB44CD3F26}" type="parTrans" cxnId="{6DDC9ED6-BD1F-498E-83E9-3CE6AD65AF58}">
      <dgm:prSet/>
      <dgm:spPr/>
      <dgm:t>
        <a:bodyPr/>
        <a:lstStyle/>
        <a:p>
          <a:endParaRPr lang="ru-RU"/>
        </a:p>
      </dgm:t>
    </dgm:pt>
    <dgm:pt modelId="{E6063C40-2FFC-4211-964B-0C7671BAC887}" type="sibTrans" cxnId="{6DDC9ED6-BD1F-498E-83E9-3CE6AD65AF58}">
      <dgm:prSet/>
      <dgm:spPr/>
      <dgm:t>
        <a:bodyPr/>
        <a:lstStyle/>
        <a:p>
          <a:endParaRPr lang="ru-RU"/>
        </a:p>
      </dgm:t>
    </dgm:pt>
    <dgm:pt modelId="{9030B844-1D2B-4659-88CA-9AD181C8A998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/>
            <a:t>Традиционные игры</a:t>
          </a:r>
        </a:p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dirty="0"/>
        </a:p>
      </dgm:t>
    </dgm:pt>
    <dgm:pt modelId="{2FCAD984-B68A-4264-A09A-84EE29D568AC}" type="parTrans" cxnId="{1C6ADA6C-BDB7-4EA8-B80D-2294E4E63593}">
      <dgm:prSet/>
      <dgm:spPr/>
      <dgm:t>
        <a:bodyPr/>
        <a:lstStyle/>
        <a:p>
          <a:endParaRPr lang="ru-RU"/>
        </a:p>
      </dgm:t>
    </dgm:pt>
    <dgm:pt modelId="{67302207-7ECD-4477-B4AF-2C4BAC204E53}" type="sibTrans" cxnId="{1C6ADA6C-BDB7-4EA8-B80D-2294E4E63593}">
      <dgm:prSet/>
      <dgm:spPr/>
      <dgm:t>
        <a:bodyPr/>
        <a:lstStyle/>
        <a:p>
          <a:endParaRPr lang="ru-RU"/>
        </a:p>
      </dgm:t>
    </dgm:pt>
    <dgm:pt modelId="{FD0ABA5F-7D7E-420F-9DA9-1B0C03A1FAA4}">
      <dgm:prSet phldrT="[Текст]" custT="1"/>
      <dgm:spPr/>
      <dgm:t>
        <a:bodyPr/>
        <a:lstStyle/>
        <a:p>
          <a:r>
            <a:rPr lang="ru-RU" sz="1400" b="1" dirty="0"/>
            <a:t>Традиционное пение</a:t>
          </a:r>
        </a:p>
      </dgm:t>
    </dgm:pt>
    <dgm:pt modelId="{0B72A55C-C42A-4ABC-86EB-B24EEA173165}" type="parTrans" cxnId="{42FB10A4-E72F-474D-A492-1F7A00CBC9EB}">
      <dgm:prSet/>
      <dgm:spPr/>
      <dgm:t>
        <a:bodyPr/>
        <a:lstStyle/>
        <a:p>
          <a:endParaRPr lang="ru-RU"/>
        </a:p>
      </dgm:t>
    </dgm:pt>
    <dgm:pt modelId="{ECB30DAC-644A-4E13-96D8-4E316491594A}" type="sibTrans" cxnId="{42FB10A4-E72F-474D-A492-1F7A00CBC9EB}">
      <dgm:prSet/>
      <dgm:spPr/>
      <dgm:t>
        <a:bodyPr/>
        <a:lstStyle/>
        <a:p>
          <a:endParaRPr lang="ru-RU"/>
        </a:p>
      </dgm:t>
    </dgm:pt>
    <dgm:pt modelId="{95717E47-6841-4682-9183-72EBFFF42320}">
      <dgm:prSet phldrT="[Текст]" custT="1"/>
      <dgm:spPr/>
      <dgm:t>
        <a:bodyPr/>
        <a:lstStyle/>
        <a:p>
          <a:r>
            <a:rPr lang="ru-RU" sz="1400" b="1" dirty="0">
              <a:solidFill>
                <a:srgbClr val="002060"/>
              </a:solidFill>
            </a:rPr>
            <a:t>Игра на традиционных музыкальных инструментах</a:t>
          </a:r>
        </a:p>
      </dgm:t>
    </dgm:pt>
    <dgm:pt modelId="{B06F3A1D-EBD5-4784-9C30-69FF87099BB5}" type="parTrans" cxnId="{F30CAE77-2FDF-4B8D-91AD-53EA36DA2455}">
      <dgm:prSet/>
      <dgm:spPr/>
      <dgm:t>
        <a:bodyPr/>
        <a:lstStyle/>
        <a:p>
          <a:endParaRPr lang="ru-RU"/>
        </a:p>
      </dgm:t>
    </dgm:pt>
    <dgm:pt modelId="{1E519C99-E770-40E3-A9C4-AF0E8BBE409F}" type="sibTrans" cxnId="{F30CAE77-2FDF-4B8D-91AD-53EA36DA2455}">
      <dgm:prSet/>
      <dgm:spPr/>
      <dgm:t>
        <a:bodyPr/>
        <a:lstStyle/>
        <a:p>
          <a:endParaRPr lang="ru-RU"/>
        </a:p>
      </dgm:t>
    </dgm:pt>
    <dgm:pt modelId="{C58AE022-3D7B-4FDC-9843-6E2624B351D5}">
      <dgm:prSet custT="1"/>
      <dgm:spPr/>
      <dgm:t>
        <a:bodyPr/>
        <a:lstStyle/>
        <a:p>
          <a:r>
            <a:rPr lang="ru-RU" sz="1400" b="1" dirty="0"/>
            <a:t>Русская традиционная культура</a:t>
          </a:r>
        </a:p>
      </dgm:t>
    </dgm:pt>
    <dgm:pt modelId="{57E26E32-260B-4D4F-9136-5FD431B326B0}" type="parTrans" cxnId="{D04CE605-D03D-46AE-85BF-7097A1DC760F}">
      <dgm:prSet/>
      <dgm:spPr/>
      <dgm:t>
        <a:bodyPr/>
        <a:lstStyle/>
        <a:p>
          <a:endParaRPr lang="ru-RU"/>
        </a:p>
      </dgm:t>
    </dgm:pt>
    <dgm:pt modelId="{2E5D0193-BDF0-452D-85FA-9A535EF83537}" type="sibTrans" cxnId="{D04CE605-D03D-46AE-85BF-7097A1DC760F}">
      <dgm:prSet/>
      <dgm:spPr/>
      <dgm:t>
        <a:bodyPr/>
        <a:lstStyle/>
        <a:p>
          <a:endParaRPr lang="ru-RU"/>
        </a:p>
      </dgm:t>
    </dgm:pt>
    <dgm:pt modelId="{7F6C49FF-F94C-4BF4-94D0-E84F6FAB0CCD}">
      <dgm:prSet phldrT="[Текст]"/>
      <dgm:spPr/>
      <dgm:t>
        <a:bodyPr/>
        <a:lstStyle/>
        <a:p>
          <a:endParaRPr lang="ru-RU"/>
        </a:p>
      </dgm:t>
    </dgm:pt>
    <dgm:pt modelId="{65F87DB5-C1FC-432E-8351-C4BB9F472D75}" type="parTrans" cxnId="{6368B523-8D9E-4B2D-AC6C-E4A6FEE2465A}">
      <dgm:prSet/>
      <dgm:spPr/>
      <dgm:t>
        <a:bodyPr/>
        <a:lstStyle/>
        <a:p>
          <a:endParaRPr lang="ru-RU"/>
        </a:p>
      </dgm:t>
    </dgm:pt>
    <dgm:pt modelId="{AD4DBB66-1DD3-4C96-9652-26BBE17FE8D0}" type="sibTrans" cxnId="{6368B523-8D9E-4B2D-AC6C-E4A6FEE2465A}">
      <dgm:prSet/>
      <dgm:spPr/>
      <dgm:t>
        <a:bodyPr/>
        <a:lstStyle/>
        <a:p>
          <a:endParaRPr lang="ru-RU"/>
        </a:p>
      </dgm:t>
    </dgm:pt>
    <dgm:pt modelId="{9186165F-4C6E-40DC-9E12-3257F972905D}">
      <dgm:prSet phldrT="[Текст]"/>
      <dgm:spPr/>
      <dgm:t>
        <a:bodyPr/>
        <a:lstStyle/>
        <a:p>
          <a:endParaRPr lang="ru-RU"/>
        </a:p>
      </dgm:t>
    </dgm:pt>
    <dgm:pt modelId="{86129D51-F58B-4B0C-AE4B-3F6A5B300C55}" type="parTrans" cxnId="{A2CB7D13-45B8-4365-8F33-38BBCC1A5B4A}">
      <dgm:prSet/>
      <dgm:spPr/>
      <dgm:t>
        <a:bodyPr/>
        <a:lstStyle/>
        <a:p>
          <a:endParaRPr lang="ru-RU"/>
        </a:p>
      </dgm:t>
    </dgm:pt>
    <dgm:pt modelId="{BE5BD59D-E52F-453B-863E-9606102E67AC}" type="sibTrans" cxnId="{A2CB7D13-45B8-4365-8F33-38BBCC1A5B4A}">
      <dgm:prSet/>
      <dgm:spPr/>
      <dgm:t>
        <a:bodyPr/>
        <a:lstStyle/>
        <a:p>
          <a:endParaRPr lang="ru-RU"/>
        </a:p>
      </dgm:t>
    </dgm:pt>
    <dgm:pt modelId="{3232A946-A292-4209-958A-FAEF430AE73A}" type="pres">
      <dgm:prSet presAssocID="{E5A813FB-74E6-4525-8D0C-0E4B0548FE2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4F71CCF-C672-4968-8F0D-E58EF7349B5E}" type="pres">
      <dgm:prSet presAssocID="{B4A43F37-1138-45F8-9EF1-7A42EE1F6B4B}" presName="centerShape" presStyleLbl="node0" presStyleIdx="0" presStyleCnt="1" custScaleX="116271" custScaleY="89017" custLinFactNeighborX="35" custLinFactNeighborY="737"/>
      <dgm:spPr/>
    </dgm:pt>
    <dgm:pt modelId="{28714B13-0285-41EC-8C11-E3682253F0BD}" type="pres">
      <dgm:prSet presAssocID="{9030B844-1D2B-4659-88CA-9AD181C8A998}" presName="node" presStyleLbl="node1" presStyleIdx="0" presStyleCnt="4" custScaleX="166313" custScaleY="115324">
        <dgm:presLayoutVars>
          <dgm:bulletEnabled val="1"/>
        </dgm:presLayoutVars>
      </dgm:prSet>
      <dgm:spPr/>
    </dgm:pt>
    <dgm:pt modelId="{C0CE1D22-9572-435C-A60A-C1EE967E2A8F}" type="pres">
      <dgm:prSet presAssocID="{9030B844-1D2B-4659-88CA-9AD181C8A998}" presName="dummy" presStyleCnt="0"/>
      <dgm:spPr/>
    </dgm:pt>
    <dgm:pt modelId="{AA47DFA8-EDE2-443E-BE8A-7983FC95DC5E}" type="pres">
      <dgm:prSet presAssocID="{67302207-7ECD-4477-B4AF-2C4BAC204E53}" presName="sibTrans" presStyleLbl="sibTrans2D1" presStyleIdx="0" presStyleCnt="4"/>
      <dgm:spPr/>
    </dgm:pt>
    <dgm:pt modelId="{22D11260-98DD-40F3-BAE7-13750E31BCA6}" type="pres">
      <dgm:prSet presAssocID="{FD0ABA5F-7D7E-420F-9DA9-1B0C03A1FAA4}" presName="node" presStyleLbl="node1" presStyleIdx="1" presStyleCnt="4" custScaleX="129424" custScaleY="109826">
        <dgm:presLayoutVars>
          <dgm:bulletEnabled val="1"/>
        </dgm:presLayoutVars>
      </dgm:prSet>
      <dgm:spPr/>
    </dgm:pt>
    <dgm:pt modelId="{5C242E78-EE61-46BA-9978-11C15D90A894}" type="pres">
      <dgm:prSet presAssocID="{FD0ABA5F-7D7E-420F-9DA9-1B0C03A1FAA4}" presName="dummy" presStyleCnt="0"/>
      <dgm:spPr/>
    </dgm:pt>
    <dgm:pt modelId="{17D73929-97F5-4B36-827B-A4162BB0A557}" type="pres">
      <dgm:prSet presAssocID="{ECB30DAC-644A-4E13-96D8-4E316491594A}" presName="sibTrans" presStyleLbl="sibTrans2D1" presStyleIdx="1" presStyleCnt="4"/>
      <dgm:spPr/>
    </dgm:pt>
    <dgm:pt modelId="{220DC9CE-328C-41E2-9DE8-890259050CAD}" type="pres">
      <dgm:prSet presAssocID="{95717E47-6841-4682-9183-72EBFFF42320}" presName="node" presStyleLbl="node1" presStyleIdx="2" presStyleCnt="4" custScaleX="164591" custRadScaleRad="91181" custRadScaleInc="-17686">
        <dgm:presLayoutVars>
          <dgm:bulletEnabled val="1"/>
        </dgm:presLayoutVars>
      </dgm:prSet>
      <dgm:spPr/>
    </dgm:pt>
    <dgm:pt modelId="{FA0E8829-FE7A-4DF4-AAEA-9AF94C8280B9}" type="pres">
      <dgm:prSet presAssocID="{95717E47-6841-4682-9183-72EBFFF42320}" presName="dummy" presStyleCnt="0"/>
      <dgm:spPr/>
    </dgm:pt>
    <dgm:pt modelId="{C717E10B-B4E0-4BF8-8EE7-88A44AD915AC}" type="pres">
      <dgm:prSet presAssocID="{1E519C99-E770-40E3-A9C4-AF0E8BBE409F}" presName="sibTrans" presStyleLbl="sibTrans2D1" presStyleIdx="2" presStyleCnt="4"/>
      <dgm:spPr/>
    </dgm:pt>
    <dgm:pt modelId="{66F4D055-2DA0-4C7E-95E6-59255510D14E}" type="pres">
      <dgm:prSet presAssocID="{C58AE022-3D7B-4FDC-9843-6E2624B351D5}" presName="node" presStyleLbl="node1" presStyleIdx="3" presStyleCnt="4" custScaleX="142627" custScaleY="131637" custRadScaleRad="106773" custRadScaleInc="-5991">
        <dgm:presLayoutVars>
          <dgm:bulletEnabled val="1"/>
        </dgm:presLayoutVars>
      </dgm:prSet>
      <dgm:spPr/>
    </dgm:pt>
    <dgm:pt modelId="{CA70FF7B-BDEF-486F-B9D9-903AD6B0DBEC}" type="pres">
      <dgm:prSet presAssocID="{C58AE022-3D7B-4FDC-9843-6E2624B351D5}" presName="dummy" presStyleCnt="0"/>
      <dgm:spPr/>
    </dgm:pt>
    <dgm:pt modelId="{531A66E8-B73E-4763-8132-C904CA79B602}" type="pres">
      <dgm:prSet presAssocID="{2E5D0193-BDF0-452D-85FA-9A535EF83537}" presName="sibTrans" presStyleLbl="sibTrans2D1" presStyleIdx="3" presStyleCnt="4"/>
      <dgm:spPr/>
    </dgm:pt>
  </dgm:ptLst>
  <dgm:cxnLst>
    <dgm:cxn modelId="{D04CE605-D03D-46AE-85BF-7097A1DC760F}" srcId="{B4A43F37-1138-45F8-9EF1-7A42EE1F6B4B}" destId="{C58AE022-3D7B-4FDC-9843-6E2624B351D5}" srcOrd="3" destOrd="0" parTransId="{57E26E32-260B-4D4F-9136-5FD431B326B0}" sibTransId="{2E5D0193-BDF0-452D-85FA-9A535EF83537}"/>
    <dgm:cxn modelId="{CFE82206-0CA8-4502-A9C1-60EFEAFE19C6}" type="presOf" srcId="{2E5D0193-BDF0-452D-85FA-9A535EF83537}" destId="{531A66E8-B73E-4763-8132-C904CA79B602}" srcOrd="0" destOrd="0" presId="urn:microsoft.com/office/officeart/2005/8/layout/radial6"/>
    <dgm:cxn modelId="{A2CB7D13-45B8-4365-8F33-38BBCC1A5B4A}" srcId="{E5A813FB-74E6-4525-8D0C-0E4B0548FE2C}" destId="{9186165F-4C6E-40DC-9E12-3257F972905D}" srcOrd="2" destOrd="0" parTransId="{86129D51-F58B-4B0C-AE4B-3F6A5B300C55}" sibTransId="{BE5BD59D-E52F-453B-863E-9606102E67AC}"/>
    <dgm:cxn modelId="{6368B523-8D9E-4B2D-AC6C-E4A6FEE2465A}" srcId="{E5A813FB-74E6-4525-8D0C-0E4B0548FE2C}" destId="{7F6C49FF-F94C-4BF4-94D0-E84F6FAB0CCD}" srcOrd="1" destOrd="0" parTransId="{65F87DB5-C1FC-432E-8351-C4BB9F472D75}" sibTransId="{AD4DBB66-1DD3-4C96-9652-26BBE17FE8D0}"/>
    <dgm:cxn modelId="{440BA431-3206-4296-9409-DCD638463FBB}" type="presOf" srcId="{E5A813FB-74E6-4525-8D0C-0E4B0548FE2C}" destId="{3232A946-A292-4209-958A-FAEF430AE73A}" srcOrd="0" destOrd="0" presId="urn:microsoft.com/office/officeart/2005/8/layout/radial6"/>
    <dgm:cxn modelId="{560F1C3F-6B6C-4172-807D-7C6138A74275}" type="presOf" srcId="{67302207-7ECD-4477-B4AF-2C4BAC204E53}" destId="{AA47DFA8-EDE2-443E-BE8A-7983FC95DC5E}" srcOrd="0" destOrd="0" presId="urn:microsoft.com/office/officeart/2005/8/layout/radial6"/>
    <dgm:cxn modelId="{1C6ADA6C-BDB7-4EA8-B80D-2294E4E63593}" srcId="{B4A43F37-1138-45F8-9EF1-7A42EE1F6B4B}" destId="{9030B844-1D2B-4659-88CA-9AD181C8A998}" srcOrd="0" destOrd="0" parTransId="{2FCAD984-B68A-4264-A09A-84EE29D568AC}" sibTransId="{67302207-7ECD-4477-B4AF-2C4BAC204E53}"/>
    <dgm:cxn modelId="{CFF6BA6E-20D6-400F-BF1B-18FC0CB096B7}" type="presOf" srcId="{95717E47-6841-4682-9183-72EBFFF42320}" destId="{220DC9CE-328C-41E2-9DE8-890259050CAD}" srcOrd="0" destOrd="0" presId="urn:microsoft.com/office/officeart/2005/8/layout/radial6"/>
    <dgm:cxn modelId="{BFE1BE53-F56F-465B-8FC7-60BA19900B73}" type="presOf" srcId="{FD0ABA5F-7D7E-420F-9DA9-1B0C03A1FAA4}" destId="{22D11260-98DD-40F3-BAE7-13750E31BCA6}" srcOrd="0" destOrd="0" presId="urn:microsoft.com/office/officeart/2005/8/layout/radial6"/>
    <dgm:cxn modelId="{AE65FC56-97A8-4918-A3A3-102F825235E0}" type="presOf" srcId="{B4A43F37-1138-45F8-9EF1-7A42EE1F6B4B}" destId="{94F71CCF-C672-4968-8F0D-E58EF7349B5E}" srcOrd="0" destOrd="0" presId="urn:microsoft.com/office/officeart/2005/8/layout/radial6"/>
    <dgm:cxn modelId="{F30CAE77-2FDF-4B8D-91AD-53EA36DA2455}" srcId="{B4A43F37-1138-45F8-9EF1-7A42EE1F6B4B}" destId="{95717E47-6841-4682-9183-72EBFFF42320}" srcOrd="2" destOrd="0" parTransId="{B06F3A1D-EBD5-4784-9C30-69FF87099BB5}" sibTransId="{1E519C99-E770-40E3-A9C4-AF0E8BBE409F}"/>
    <dgm:cxn modelId="{42FB10A4-E72F-474D-A492-1F7A00CBC9EB}" srcId="{B4A43F37-1138-45F8-9EF1-7A42EE1F6B4B}" destId="{FD0ABA5F-7D7E-420F-9DA9-1B0C03A1FAA4}" srcOrd="1" destOrd="0" parTransId="{0B72A55C-C42A-4ABC-86EB-B24EEA173165}" sibTransId="{ECB30DAC-644A-4E13-96D8-4E316491594A}"/>
    <dgm:cxn modelId="{AE6D9EBF-C43F-4A48-A94E-75EC8FDC30E5}" type="presOf" srcId="{C58AE022-3D7B-4FDC-9843-6E2624B351D5}" destId="{66F4D055-2DA0-4C7E-95E6-59255510D14E}" srcOrd="0" destOrd="0" presId="urn:microsoft.com/office/officeart/2005/8/layout/radial6"/>
    <dgm:cxn modelId="{3F15C0C5-D871-4E34-8D7F-025FC4BF62B6}" type="presOf" srcId="{9030B844-1D2B-4659-88CA-9AD181C8A998}" destId="{28714B13-0285-41EC-8C11-E3682253F0BD}" srcOrd="0" destOrd="0" presId="urn:microsoft.com/office/officeart/2005/8/layout/radial6"/>
    <dgm:cxn modelId="{6DDC9ED6-BD1F-498E-83E9-3CE6AD65AF58}" srcId="{E5A813FB-74E6-4525-8D0C-0E4B0548FE2C}" destId="{B4A43F37-1138-45F8-9EF1-7A42EE1F6B4B}" srcOrd="0" destOrd="0" parTransId="{9EE05402-5371-4AFF-8F1B-6DDB44CD3F26}" sibTransId="{E6063C40-2FFC-4211-964B-0C7671BAC887}"/>
    <dgm:cxn modelId="{B555E3EF-22E1-43FD-8FBD-A5C943644750}" type="presOf" srcId="{ECB30DAC-644A-4E13-96D8-4E316491594A}" destId="{17D73929-97F5-4B36-827B-A4162BB0A557}" srcOrd="0" destOrd="0" presId="urn:microsoft.com/office/officeart/2005/8/layout/radial6"/>
    <dgm:cxn modelId="{6783BBFB-40E8-40DA-B0D2-09343B1AC3D6}" type="presOf" srcId="{1E519C99-E770-40E3-A9C4-AF0E8BBE409F}" destId="{C717E10B-B4E0-4BF8-8EE7-88A44AD915AC}" srcOrd="0" destOrd="0" presId="urn:microsoft.com/office/officeart/2005/8/layout/radial6"/>
    <dgm:cxn modelId="{A0967CAC-6C1A-4CAB-B324-C199047A2D38}" type="presParOf" srcId="{3232A946-A292-4209-958A-FAEF430AE73A}" destId="{94F71CCF-C672-4968-8F0D-E58EF7349B5E}" srcOrd="0" destOrd="0" presId="urn:microsoft.com/office/officeart/2005/8/layout/radial6"/>
    <dgm:cxn modelId="{C4679112-D883-4FAB-A34F-294A9D4CCC89}" type="presParOf" srcId="{3232A946-A292-4209-958A-FAEF430AE73A}" destId="{28714B13-0285-41EC-8C11-E3682253F0BD}" srcOrd="1" destOrd="0" presId="urn:microsoft.com/office/officeart/2005/8/layout/radial6"/>
    <dgm:cxn modelId="{29849B08-AA15-4A29-B295-5290C5B5314C}" type="presParOf" srcId="{3232A946-A292-4209-958A-FAEF430AE73A}" destId="{C0CE1D22-9572-435C-A60A-C1EE967E2A8F}" srcOrd="2" destOrd="0" presId="urn:microsoft.com/office/officeart/2005/8/layout/radial6"/>
    <dgm:cxn modelId="{D7575A54-B181-42D9-8FA5-448D1A477438}" type="presParOf" srcId="{3232A946-A292-4209-958A-FAEF430AE73A}" destId="{AA47DFA8-EDE2-443E-BE8A-7983FC95DC5E}" srcOrd="3" destOrd="0" presId="urn:microsoft.com/office/officeart/2005/8/layout/radial6"/>
    <dgm:cxn modelId="{16D733DF-662A-4D02-8E7C-CB8C35C8F49E}" type="presParOf" srcId="{3232A946-A292-4209-958A-FAEF430AE73A}" destId="{22D11260-98DD-40F3-BAE7-13750E31BCA6}" srcOrd="4" destOrd="0" presId="urn:microsoft.com/office/officeart/2005/8/layout/radial6"/>
    <dgm:cxn modelId="{A3653933-10A3-4D56-818B-4340F6DD9FB4}" type="presParOf" srcId="{3232A946-A292-4209-958A-FAEF430AE73A}" destId="{5C242E78-EE61-46BA-9978-11C15D90A894}" srcOrd="5" destOrd="0" presId="urn:microsoft.com/office/officeart/2005/8/layout/radial6"/>
    <dgm:cxn modelId="{66E324A8-A426-486A-9D4C-56AB3499AA97}" type="presParOf" srcId="{3232A946-A292-4209-958A-FAEF430AE73A}" destId="{17D73929-97F5-4B36-827B-A4162BB0A557}" srcOrd="6" destOrd="0" presId="urn:microsoft.com/office/officeart/2005/8/layout/radial6"/>
    <dgm:cxn modelId="{D4018ABC-A073-4A35-8399-9B818B980350}" type="presParOf" srcId="{3232A946-A292-4209-958A-FAEF430AE73A}" destId="{220DC9CE-328C-41E2-9DE8-890259050CAD}" srcOrd="7" destOrd="0" presId="urn:microsoft.com/office/officeart/2005/8/layout/radial6"/>
    <dgm:cxn modelId="{21CEBF3B-4BD8-40C4-8750-1437140201EA}" type="presParOf" srcId="{3232A946-A292-4209-958A-FAEF430AE73A}" destId="{FA0E8829-FE7A-4DF4-AAEA-9AF94C8280B9}" srcOrd="8" destOrd="0" presId="urn:microsoft.com/office/officeart/2005/8/layout/radial6"/>
    <dgm:cxn modelId="{2C159B74-5D31-49C8-8343-E5CC424542E9}" type="presParOf" srcId="{3232A946-A292-4209-958A-FAEF430AE73A}" destId="{C717E10B-B4E0-4BF8-8EE7-88A44AD915AC}" srcOrd="9" destOrd="0" presId="urn:microsoft.com/office/officeart/2005/8/layout/radial6"/>
    <dgm:cxn modelId="{459638F5-24CC-4015-917A-97A4D480DF40}" type="presParOf" srcId="{3232A946-A292-4209-958A-FAEF430AE73A}" destId="{66F4D055-2DA0-4C7E-95E6-59255510D14E}" srcOrd="10" destOrd="0" presId="urn:microsoft.com/office/officeart/2005/8/layout/radial6"/>
    <dgm:cxn modelId="{F9B46F64-8B33-43FD-9491-D3396982D0D7}" type="presParOf" srcId="{3232A946-A292-4209-958A-FAEF430AE73A}" destId="{CA70FF7B-BDEF-486F-B9D9-903AD6B0DBEC}" srcOrd="11" destOrd="0" presId="urn:microsoft.com/office/officeart/2005/8/layout/radial6"/>
    <dgm:cxn modelId="{AC069807-E786-468A-8CF0-3F4C2800595D}" type="presParOf" srcId="{3232A946-A292-4209-958A-FAEF430AE73A}" destId="{531A66E8-B73E-4763-8132-C904CA79B602}" srcOrd="12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A813FB-74E6-4525-8D0C-0E4B0548FE2C}" type="doc">
      <dgm:prSet loTypeId="urn:microsoft.com/office/officeart/2005/8/layout/radial6" loCatId="cycle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B4A43F37-1138-45F8-9EF1-7A42EE1F6B4B}">
      <dgm:prSet phldrT="[Текст]"/>
      <dgm:spPr/>
      <dgm:t>
        <a:bodyPr/>
        <a:lstStyle/>
        <a:p>
          <a:r>
            <a:rPr lang="ru-RU" dirty="0"/>
            <a:t>Игра на традиционных музыкальных инструментах</a:t>
          </a:r>
        </a:p>
      </dgm:t>
    </dgm:pt>
    <dgm:pt modelId="{9EE05402-5371-4AFF-8F1B-6DDB44CD3F26}" type="parTrans" cxnId="{6DDC9ED6-BD1F-498E-83E9-3CE6AD65AF58}">
      <dgm:prSet/>
      <dgm:spPr/>
      <dgm:t>
        <a:bodyPr/>
        <a:lstStyle/>
        <a:p>
          <a:endParaRPr lang="ru-RU"/>
        </a:p>
      </dgm:t>
    </dgm:pt>
    <dgm:pt modelId="{E6063C40-2FFC-4211-964B-0C7671BAC887}" type="sibTrans" cxnId="{6DDC9ED6-BD1F-498E-83E9-3CE6AD65AF58}">
      <dgm:prSet/>
      <dgm:spPr/>
      <dgm:t>
        <a:bodyPr/>
        <a:lstStyle/>
        <a:p>
          <a:endParaRPr lang="ru-RU"/>
        </a:p>
      </dgm:t>
    </dgm:pt>
    <dgm:pt modelId="{9030B844-1D2B-4659-88CA-9AD181C8A998}">
      <dgm:prSet phldrT="[Текст]"/>
      <dgm:spPr/>
      <dgm:t>
        <a:bodyPr/>
        <a:lstStyle/>
        <a:p>
          <a:r>
            <a:rPr lang="ru-RU" dirty="0"/>
            <a:t>струнные</a:t>
          </a:r>
        </a:p>
      </dgm:t>
    </dgm:pt>
    <dgm:pt modelId="{2FCAD984-B68A-4264-A09A-84EE29D568AC}" type="parTrans" cxnId="{1C6ADA6C-BDB7-4EA8-B80D-2294E4E63593}">
      <dgm:prSet/>
      <dgm:spPr/>
      <dgm:t>
        <a:bodyPr/>
        <a:lstStyle/>
        <a:p>
          <a:endParaRPr lang="ru-RU"/>
        </a:p>
      </dgm:t>
    </dgm:pt>
    <dgm:pt modelId="{67302207-7ECD-4477-B4AF-2C4BAC204E53}" type="sibTrans" cxnId="{1C6ADA6C-BDB7-4EA8-B80D-2294E4E63593}">
      <dgm:prSet/>
      <dgm:spPr/>
      <dgm:t>
        <a:bodyPr/>
        <a:lstStyle/>
        <a:p>
          <a:endParaRPr lang="ru-RU"/>
        </a:p>
      </dgm:t>
    </dgm:pt>
    <dgm:pt modelId="{FD0ABA5F-7D7E-420F-9DA9-1B0C03A1FAA4}">
      <dgm:prSet phldrT="[Текст]"/>
      <dgm:spPr/>
      <dgm:t>
        <a:bodyPr/>
        <a:lstStyle/>
        <a:p>
          <a:r>
            <a:rPr lang="ru-RU" dirty="0"/>
            <a:t>духовые</a:t>
          </a:r>
        </a:p>
      </dgm:t>
    </dgm:pt>
    <dgm:pt modelId="{0B72A55C-C42A-4ABC-86EB-B24EEA173165}" type="parTrans" cxnId="{42FB10A4-E72F-474D-A492-1F7A00CBC9EB}">
      <dgm:prSet/>
      <dgm:spPr/>
      <dgm:t>
        <a:bodyPr/>
        <a:lstStyle/>
        <a:p>
          <a:endParaRPr lang="ru-RU"/>
        </a:p>
      </dgm:t>
    </dgm:pt>
    <dgm:pt modelId="{ECB30DAC-644A-4E13-96D8-4E316491594A}" type="sibTrans" cxnId="{42FB10A4-E72F-474D-A492-1F7A00CBC9EB}">
      <dgm:prSet/>
      <dgm:spPr/>
      <dgm:t>
        <a:bodyPr/>
        <a:lstStyle/>
        <a:p>
          <a:endParaRPr lang="ru-RU"/>
        </a:p>
      </dgm:t>
    </dgm:pt>
    <dgm:pt modelId="{95717E47-6841-4682-9183-72EBFFF42320}">
      <dgm:prSet phldrT="[Текст]"/>
      <dgm:spPr/>
      <dgm:t>
        <a:bodyPr/>
        <a:lstStyle/>
        <a:p>
          <a:r>
            <a:rPr lang="ru-RU" dirty="0">
              <a:solidFill>
                <a:srgbClr val="002060"/>
              </a:solidFill>
            </a:rPr>
            <a:t>ударные</a:t>
          </a:r>
        </a:p>
      </dgm:t>
    </dgm:pt>
    <dgm:pt modelId="{B06F3A1D-EBD5-4784-9C30-69FF87099BB5}" type="parTrans" cxnId="{F30CAE77-2FDF-4B8D-91AD-53EA36DA2455}">
      <dgm:prSet/>
      <dgm:spPr/>
      <dgm:t>
        <a:bodyPr/>
        <a:lstStyle/>
        <a:p>
          <a:endParaRPr lang="ru-RU"/>
        </a:p>
      </dgm:t>
    </dgm:pt>
    <dgm:pt modelId="{1E519C99-E770-40E3-A9C4-AF0E8BBE409F}" type="sibTrans" cxnId="{F30CAE77-2FDF-4B8D-91AD-53EA36DA2455}">
      <dgm:prSet/>
      <dgm:spPr/>
      <dgm:t>
        <a:bodyPr/>
        <a:lstStyle/>
        <a:p>
          <a:endParaRPr lang="ru-RU"/>
        </a:p>
      </dgm:t>
    </dgm:pt>
    <dgm:pt modelId="{C58AE022-3D7B-4FDC-9843-6E2624B351D5}">
      <dgm:prSet custT="1"/>
      <dgm:spPr/>
      <dgm:t>
        <a:bodyPr/>
        <a:lstStyle/>
        <a:p>
          <a:r>
            <a:rPr lang="ru-RU" sz="1600" dirty="0"/>
            <a:t>клавишные</a:t>
          </a:r>
        </a:p>
      </dgm:t>
    </dgm:pt>
    <dgm:pt modelId="{57E26E32-260B-4D4F-9136-5FD431B326B0}" type="parTrans" cxnId="{D04CE605-D03D-46AE-85BF-7097A1DC760F}">
      <dgm:prSet/>
      <dgm:spPr/>
      <dgm:t>
        <a:bodyPr/>
        <a:lstStyle/>
        <a:p>
          <a:endParaRPr lang="ru-RU"/>
        </a:p>
      </dgm:t>
    </dgm:pt>
    <dgm:pt modelId="{2E5D0193-BDF0-452D-85FA-9A535EF83537}" type="sibTrans" cxnId="{D04CE605-D03D-46AE-85BF-7097A1DC760F}">
      <dgm:prSet/>
      <dgm:spPr/>
      <dgm:t>
        <a:bodyPr/>
        <a:lstStyle/>
        <a:p>
          <a:endParaRPr lang="ru-RU"/>
        </a:p>
      </dgm:t>
    </dgm:pt>
    <dgm:pt modelId="{7F6C49FF-F94C-4BF4-94D0-E84F6FAB0CCD}">
      <dgm:prSet phldrT="[Текст]"/>
      <dgm:spPr/>
    </dgm:pt>
    <dgm:pt modelId="{65F87DB5-C1FC-432E-8351-C4BB9F472D75}" type="parTrans" cxnId="{6368B523-8D9E-4B2D-AC6C-E4A6FEE2465A}">
      <dgm:prSet/>
      <dgm:spPr/>
      <dgm:t>
        <a:bodyPr/>
        <a:lstStyle/>
        <a:p>
          <a:endParaRPr lang="ru-RU"/>
        </a:p>
      </dgm:t>
    </dgm:pt>
    <dgm:pt modelId="{AD4DBB66-1DD3-4C96-9652-26BBE17FE8D0}" type="sibTrans" cxnId="{6368B523-8D9E-4B2D-AC6C-E4A6FEE2465A}">
      <dgm:prSet/>
      <dgm:spPr/>
      <dgm:t>
        <a:bodyPr/>
        <a:lstStyle/>
        <a:p>
          <a:endParaRPr lang="ru-RU"/>
        </a:p>
      </dgm:t>
    </dgm:pt>
    <dgm:pt modelId="{9186165F-4C6E-40DC-9E12-3257F972905D}">
      <dgm:prSet phldrT="[Текст]"/>
      <dgm:spPr/>
    </dgm:pt>
    <dgm:pt modelId="{86129D51-F58B-4B0C-AE4B-3F6A5B300C55}" type="parTrans" cxnId="{A2CB7D13-45B8-4365-8F33-38BBCC1A5B4A}">
      <dgm:prSet/>
      <dgm:spPr/>
      <dgm:t>
        <a:bodyPr/>
        <a:lstStyle/>
        <a:p>
          <a:endParaRPr lang="ru-RU"/>
        </a:p>
      </dgm:t>
    </dgm:pt>
    <dgm:pt modelId="{BE5BD59D-E52F-453B-863E-9606102E67AC}" type="sibTrans" cxnId="{A2CB7D13-45B8-4365-8F33-38BBCC1A5B4A}">
      <dgm:prSet/>
      <dgm:spPr/>
      <dgm:t>
        <a:bodyPr/>
        <a:lstStyle/>
        <a:p>
          <a:endParaRPr lang="ru-RU"/>
        </a:p>
      </dgm:t>
    </dgm:pt>
    <dgm:pt modelId="{3232A946-A292-4209-958A-FAEF430AE73A}" type="pres">
      <dgm:prSet presAssocID="{E5A813FB-74E6-4525-8D0C-0E4B0548FE2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4F71CCF-C672-4968-8F0D-E58EF7349B5E}" type="pres">
      <dgm:prSet presAssocID="{B4A43F37-1138-45F8-9EF1-7A42EE1F6B4B}" presName="centerShape" presStyleLbl="node0" presStyleIdx="0" presStyleCnt="1" custScaleX="120892" custScaleY="117281" custLinFactNeighborX="2891" custLinFactNeighborY="247"/>
      <dgm:spPr/>
    </dgm:pt>
    <dgm:pt modelId="{28714B13-0285-41EC-8C11-E3682253F0BD}" type="pres">
      <dgm:prSet presAssocID="{9030B844-1D2B-4659-88CA-9AD181C8A998}" presName="node" presStyleLbl="node1" presStyleIdx="0" presStyleCnt="4">
        <dgm:presLayoutVars>
          <dgm:bulletEnabled val="1"/>
        </dgm:presLayoutVars>
      </dgm:prSet>
      <dgm:spPr/>
    </dgm:pt>
    <dgm:pt modelId="{C0CE1D22-9572-435C-A60A-C1EE967E2A8F}" type="pres">
      <dgm:prSet presAssocID="{9030B844-1D2B-4659-88CA-9AD181C8A998}" presName="dummy" presStyleCnt="0"/>
      <dgm:spPr/>
    </dgm:pt>
    <dgm:pt modelId="{AA47DFA8-EDE2-443E-BE8A-7983FC95DC5E}" type="pres">
      <dgm:prSet presAssocID="{67302207-7ECD-4477-B4AF-2C4BAC204E53}" presName="sibTrans" presStyleLbl="sibTrans2D1" presStyleIdx="0" presStyleCnt="4"/>
      <dgm:spPr/>
    </dgm:pt>
    <dgm:pt modelId="{22D11260-98DD-40F3-BAE7-13750E31BCA6}" type="pres">
      <dgm:prSet presAssocID="{FD0ABA5F-7D7E-420F-9DA9-1B0C03A1FAA4}" presName="node" presStyleLbl="node1" presStyleIdx="1" presStyleCnt="4">
        <dgm:presLayoutVars>
          <dgm:bulletEnabled val="1"/>
        </dgm:presLayoutVars>
      </dgm:prSet>
      <dgm:spPr/>
    </dgm:pt>
    <dgm:pt modelId="{5C242E78-EE61-46BA-9978-11C15D90A894}" type="pres">
      <dgm:prSet presAssocID="{FD0ABA5F-7D7E-420F-9DA9-1B0C03A1FAA4}" presName="dummy" presStyleCnt="0"/>
      <dgm:spPr/>
    </dgm:pt>
    <dgm:pt modelId="{17D73929-97F5-4B36-827B-A4162BB0A557}" type="pres">
      <dgm:prSet presAssocID="{ECB30DAC-644A-4E13-96D8-4E316491594A}" presName="sibTrans" presStyleLbl="sibTrans2D1" presStyleIdx="1" presStyleCnt="4"/>
      <dgm:spPr/>
    </dgm:pt>
    <dgm:pt modelId="{220DC9CE-328C-41E2-9DE8-890259050CAD}" type="pres">
      <dgm:prSet presAssocID="{95717E47-6841-4682-9183-72EBFFF42320}" presName="node" presStyleLbl="node1" presStyleIdx="2" presStyleCnt="4" custRadScaleRad="97188" custRadScaleInc="-14337">
        <dgm:presLayoutVars>
          <dgm:bulletEnabled val="1"/>
        </dgm:presLayoutVars>
      </dgm:prSet>
      <dgm:spPr/>
    </dgm:pt>
    <dgm:pt modelId="{FA0E8829-FE7A-4DF4-AAEA-9AF94C8280B9}" type="pres">
      <dgm:prSet presAssocID="{95717E47-6841-4682-9183-72EBFFF42320}" presName="dummy" presStyleCnt="0"/>
      <dgm:spPr/>
    </dgm:pt>
    <dgm:pt modelId="{C717E10B-B4E0-4BF8-8EE7-88A44AD915AC}" type="pres">
      <dgm:prSet presAssocID="{1E519C99-E770-40E3-A9C4-AF0E8BBE409F}" presName="sibTrans" presStyleLbl="sibTrans2D1" presStyleIdx="2" presStyleCnt="4"/>
      <dgm:spPr/>
    </dgm:pt>
    <dgm:pt modelId="{66F4D055-2DA0-4C7E-95E6-59255510D14E}" type="pres">
      <dgm:prSet presAssocID="{C58AE022-3D7B-4FDC-9843-6E2624B351D5}" presName="node" presStyleLbl="node1" presStyleIdx="3" presStyleCnt="4" custScaleX="123686" custScaleY="117488">
        <dgm:presLayoutVars>
          <dgm:bulletEnabled val="1"/>
        </dgm:presLayoutVars>
      </dgm:prSet>
      <dgm:spPr/>
    </dgm:pt>
    <dgm:pt modelId="{CA70FF7B-BDEF-486F-B9D9-903AD6B0DBEC}" type="pres">
      <dgm:prSet presAssocID="{C58AE022-3D7B-4FDC-9843-6E2624B351D5}" presName="dummy" presStyleCnt="0"/>
      <dgm:spPr/>
    </dgm:pt>
    <dgm:pt modelId="{531A66E8-B73E-4763-8132-C904CA79B602}" type="pres">
      <dgm:prSet presAssocID="{2E5D0193-BDF0-452D-85FA-9A535EF83537}" presName="sibTrans" presStyleLbl="sibTrans2D1" presStyleIdx="3" presStyleCnt="4"/>
      <dgm:spPr/>
    </dgm:pt>
  </dgm:ptLst>
  <dgm:cxnLst>
    <dgm:cxn modelId="{D04CE605-D03D-46AE-85BF-7097A1DC760F}" srcId="{B4A43F37-1138-45F8-9EF1-7A42EE1F6B4B}" destId="{C58AE022-3D7B-4FDC-9843-6E2624B351D5}" srcOrd="3" destOrd="0" parTransId="{57E26E32-260B-4D4F-9136-5FD431B326B0}" sibTransId="{2E5D0193-BDF0-452D-85FA-9A535EF83537}"/>
    <dgm:cxn modelId="{CFE82206-0CA8-4502-A9C1-60EFEAFE19C6}" type="presOf" srcId="{2E5D0193-BDF0-452D-85FA-9A535EF83537}" destId="{531A66E8-B73E-4763-8132-C904CA79B602}" srcOrd="0" destOrd="0" presId="urn:microsoft.com/office/officeart/2005/8/layout/radial6"/>
    <dgm:cxn modelId="{A2CB7D13-45B8-4365-8F33-38BBCC1A5B4A}" srcId="{E5A813FB-74E6-4525-8D0C-0E4B0548FE2C}" destId="{9186165F-4C6E-40DC-9E12-3257F972905D}" srcOrd="2" destOrd="0" parTransId="{86129D51-F58B-4B0C-AE4B-3F6A5B300C55}" sibTransId="{BE5BD59D-E52F-453B-863E-9606102E67AC}"/>
    <dgm:cxn modelId="{6368B523-8D9E-4B2D-AC6C-E4A6FEE2465A}" srcId="{E5A813FB-74E6-4525-8D0C-0E4B0548FE2C}" destId="{7F6C49FF-F94C-4BF4-94D0-E84F6FAB0CCD}" srcOrd="1" destOrd="0" parTransId="{65F87DB5-C1FC-432E-8351-C4BB9F472D75}" sibTransId="{AD4DBB66-1DD3-4C96-9652-26BBE17FE8D0}"/>
    <dgm:cxn modelId="{440BA431-3206-4296-9409-DCD638463FBB}" type="presOf" srcId="{E5A813FB-74E6-4525-8D0C-0E4B0548FE2C}" destId="{3232A946-A292-4209-958A-FAEF430AE73A}" srcOrd="0" destOrd="0" presId="urn:microsoft.com/office/officeart/2005/8/layout/radial6"/>
    <dgm:cxn modelId="{560F1C3F-6B6C-4172-807D-7C6138A74275}" type="presOf" srcId="{67302207-7ECD-4477-B4AF-2C4BAC204E53}" destId="{AA47DFA8-EDE2-443E-BE8A-7983FC95DC5E}" srcOrd="0" destOrd="0" presId="urn:microsoft.com/office/officeart/2005/8/layout/radial6"/>
    <dgm:cxn modelId="{1C6ADA6C-BDB7-4EA8-B80D-2294E4E63593}" srcId="{B4A43F37-1138-45F8-9EF1-7A42EE1F6B4B}" destId="{9030B844-1D2B-4659-88CA-9AD181C8A998}" srcOrd="0" destOrd="0" parTransId="{2FCAD984-B68A-4264-A09A-84EE29D568AC}" sibTransId="{67302207-7ECD-4477-B4AF-2C4BAC204E53}"/>
    <dgm:cxn modelId="{CFF6BA6E-20D6-400F-BF1B-18FC0CB096B7}" type="presOf" srcId="{95717E47-6841-4682-9183-72EBFFF42320}" destId="{220DC9CE-328C-41E2-9DE8-890259050CAD}" srcOrd="0" destOrd="0" presId="urn:microsoft.com/office/officeart/2005/8/layout/radial6"/>
    <dgm:cxn modelId="{BFE1BE53-F56F-465B-8FC7-60BA19900B73}" type="presOf" srcId="{FD0ABA5F-7D7E-420F-9DA9-1B0C03A1FAA4}" destId="{22D11260-98DD-40F3-BAE7-13750E31BCA6}" srcOrd="0" destOrd="0" presId="urn:microsoft.com/office/officeart/2005/8/layout/radial6"/>
    <dgm:cxn modelId="{AE65FC56-97A8-4918-A3A3-102F825235E0}" type="presOf" srcId="{B4A43F37-1138-45F8-9EF1-7A42EE1F6B4B}" destId="{94F71CCF-C672-4968-8F0D-E58EF7349B5E}" srcOrd="0" destOrd="0" presId="urn:microsoft.com/office/officeart/2005/8/layout/radial6"/>
    <dgm:cxn modelId="{F30CAE77-2FDF-4B8D-91AD-53EA36DA2455}" srcId="{B4A43F37-1138-45F8-9EF1-7A42EE1F6B4B}" destId="{95717E47-6841-4682-9183-72EBFFF42320}" srcOrd="2" destOrd="0" parTransId="{B06F3A1D-EBD5-4784-9C30-69FF87099BB5}" sibTransId="{1E519C99-E770-40E3-A9C4-AF0E8BBE409F}"/>
    <dgm:cxn modelId="{42FB10A4-E72F-474D-A492-1F7A00CBC9EB}" srcId="{B4A43F37-1138-45F8-9EF1-7A42EE1F6B4B}" destId="{FD0ABA5F-7D7E-420F-9DA9-1B0C03A1FAA4}" srcOrd="1" destOrd="0" parTransId="{0B72A55C-C42A-4ABC-86EB-B24EEA173165}" sibTransId="{ECB30DAC-644A-4E13-96D8-4E316491594A}"/>
    <dgm:cxn modelId="{AE6D9EBF-C43F-4A48-A94E-75EC8FDC30E5}" type="presOf" srcId="{C58AE022-3D7B-4FDC-9843-6E2624B351D5}" destId="{66F4D055-2DA0-4C7E-95E6-59255510D14E}" srcOrd="0" destOrd="0" presId="urn:microsoft.com/office/officeart/2005/8/layout/radial6"/>
    <dgm:cxn modelId="{3F15C0C5-D871-4E34-8D7F-025FC4BF62B6}" type="presOf" srcId="{9030B844-1D2B-4659-88CA-9AD181C8A998}" destId="{28714B13-0285-41EC-8C11-E3682253F0BD}" srcOrd="0" destOrd="0" presId="urn:microsoft.com/office/officeart/2005/8/layout/radial6"/>
    <dgm:cxn modelId="{6DDC9ED6-BD1F-498E-83E9-3CE6AD65AF58}" srcId="{E5A813FB-74E6-4525-8D0C-0E4B0548FE2C}" destId="{B4A43F37-1138-45F8-9EF1-7A42EE1F6B4B}" srcOrd="0" destOrd="0" parTransId="{9EE05402-5371-4AFF-8F1B-6DDB44CD3F26}" sibTransId="{E6063C40-2FFC-4211-964B-0C7671BAC887}"/>
    <dgm:cxn modelId="{B555E3EF-22E1-43FD-8FBD-A5C943644750}" type="presOf" srcId="{ECB30DAC-644A-4E13-96D8-4E316491594A}" destId="{17D73929-97F5-4B36-827B-A4162BB0A557}" srcOrd="0" destOrd="0" presId="urn:microsoft.com/office/officeart/2005/8/layout/radial6"/>
    <dgm:cxn modelId="{6783BBFB-40E8-40DA-B0D2-09343B1AC3D6}" type="presOf" srcId="{1E519C99-E770-40E3-A9C4-AF0E8BBE409F}" destId="{C717E10B-B4E0-4BF8-8EE7-88A44AD915AC}" srcOrd="0" destOrd="0" presId="urn:microsoft.com/office/officeart/2005/8/layout/radial6"/>
    <dgm:cxn modelId="{A0967CAC-6C1A-4CAB-B324-C199047A2D38}" type="presParOf" srcId="{3232A946-A292-4209-958A-FAEF430AE73A}" destId="{94F71CCF-C672-4968-8F0D-E58EF7349B5E}" srcOrd="0" destOrd="0" presId="urn:microsoft.com/office/officeart/2005/8/layout/radial6"/>
    <dgm:cxn modelId="{C4679112-D883-4FAB-A34F-294A9D4CCC89}" type="presParOf" srcId="{3232A946-A292-4209-958A-FAEF430AE73A}" destId="{28714B13-0285-41EC-8C11-E3682253F0BD}" srcOrd="1" destOrd="0" presId="urn:microsoft.com/office/officeart/2005/8/layout/radial6"/>
    <dgm:cxn modelId="{29849B08-AA15-4A29-B295-5290C5B5314C}" type="presParOf" srcId="{3232A946-A292-4209-958A-FAEF430AE73A}" destId="{C0CE1D22-9572-435C-A60A-C1EE967E2A8F}" srcOrd="2" destOrd="0" presId="urn:microsoft.com/office/officeart/2005/8/layout/radial6"/>
    <dgm:cxn modelId="{D7575A54-B181-42D9-8FA5-448D1A477438}" type="presParOf" srcId="{3232A946-A292-4209-958A-FAEF430AE73A}" destId="{AA47DFA8-EDE2-443E-BE8A-7983FC95DC5E}" srcOrd="3" destOrd="0" presId="urn:microsoft.com/office/officeart/2005/8/layout/radial6"/>
    <dgm:cxn modelId="{16D733DF-662A-4D02-8E7C-CB8C35C8F49E}" type="presParOf" srcId="{3232A946-A292-4209-958A-FAEF430AE73A}" destId="{22D11260-98DD-40F3-BAE7-13750E31BCA6}" srcOrd="4" destOrd="0" presId="urn:microsoft.com/office/officeart/2005/8/layout/radial6"/>
    <dgm:cxn modelId="{A3653933-10A3-4D56-818B-4340F6DD9FB4}" type="presParOf" srcId="{3232A946-A292-4209-958A-FAEF430AE73A}" destId="{5C242E78-EE61-46BA-9978-11C15D90A894}" srcOrd="5" destOrd="0" presId="urn:microsoft.com/office/officeart/2005/8/layout/radial6"/>
    <dgm:cxn modelId="{66E324A8-A426-486A-9D4C-56AB3499AA97}" type="presParOf" srcId="{3232A946-A292-4209-958A-FAEF430AE73A}" destId="{17D73929-97F5-4B36-827B-A4162BB0A557}" srcOrd="6" destOrd="0" presId="urn:microsoft.com/office/officeart/2005/8/layout/radial6"/>
    <dgm:cxn modelId="{D4018ABC-A073-4A35-8399-9B818B980350}" type="presParOf" srcId="{3232A946-A292-4209-958A-FAEF430AE73A}" destId="{220DC9CE-328C-41E2-9DE8-890259050CAD}" srcOrd="7" destOrd="0" presId="urn:microsoft.com/office/officeart/2005/8/layout/radial6"/>
    <dgm:cxn modelId="{21CEBF3B-4BD8-40C4-8750-1437140201EA}" type="presParOf" srcId="{3232A946-A292-4209-958A-FAEF430AE73A}" destId="{FA0E8829-FE7A-4DF4-AAEA-9AF94C8280B9}" srcOrd="8" destOrd="0" presId="urn:microsoft.com/office/officeart/2005/8/layout/radial6"/>
    <dgm:cxn modelId="{2C159B74-5D31-49C8-8343-E5CC424542E9}" type="presParOf" srcId="{3232A946-A292-4209-958A-FAEF430AE73A}" destId="{C717E10B-B4E0-4BF8-8EE7-88A44AD915AC}" srcOrd="9" destOrd="0" presId="urn:microsoft.com/office/officeart/2005/8/layout/radial6"/>
    <dgm:cxn modelId="{459638F5-24CC-4015-917A-97A4D480DF40}" type="presParOf" srcId="{3232A946-A292-4209-958A-FAEF430AE73A}" destId="{66F4D055-2DA0-4C7E-95E6-59255510D14E}" srcOrd="10" destOrd="0" presId="urn:microsoft.com/office/officeart/2005/8/layout/radial6"/>
    <dgm:cxn modelId="{F9B46F64-8B33-43FD-9491-D3396982D0D7}" type="presParOf" srcId="{3232A946-A292-4209-958A-FAEF430AE73A}" destId="{CA70FF7B-BDEF-486F-B9D9-903AD6B0DBEC}" srcOrd="11" destOrd="0" presId="urn:microsoft.com/office/officeart/2005/8/layout/radial6"/>
    <dgm:cxn modelId="{AC069807-E786-468A-8CF0-3F4C2800595D}" type="presParOf" srcId="{3232A946-A292-4209-958A-FAEF430AE73A}" destId="{531A66E8-B73E-4763-8132-C904CA79B602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1A66E8-B73E-4763-8132-C904CA79B602}">
      <dsp:nvSpPr>
        <dsp:cNvPr id="0" name=""/>
        <dsp:cNvSpPr/>
      </dsp:nvSpPr>
      <dsp:spPr>
        <a:xfrm>
          <a:off x="1973092" y="660800"/>
          <a:ext cx="4098953" cy="4098953"/>
        </a:xfrm>
        <a:prstGeom prst="blockArc">
          <a:avLst>
            <a:gd name="adj1" fmla="val 10676930"/>
            <a:gd name="adj2" fmla="val 16433415"/>
            <a:gd name="adj3" fmla="val 4640"/>
          </a:avLst>
        </a:prstGeom>
        <a:solidFill>
          <a:schemeClr val="accent1">
            <a:shade val="90000"/>
            <a:hueOff val="187556"/>
            <a:satOff val="-3464"/>
            <a:lumOff val="160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17E10B-B4E0-4BF8-8EE7-88A44AD915AC}">
      <dsp:nvSpPr>
        <dsp:cNvPr id="0" name=""/>
        <dsp:cNvSpPr/>
      </dsp:nvSpPr>
      <dsp:spPr>
        <a:xfrm>
          <a:off x="1961544" y="506164"/>
          <a:ext cx="4098953" cy="4098953"/>
        </a:xfrm>
        <a:prstGeom prst="blockArc">
          <a:avLst>
            <a:gd name="adj1" fmla="val 4854794"/>
            <a:gd name="adj2" fmla="val 10410582"/>
            <a:gd name="adj3" fmla="val 4640"/>
          </a:avLst>
        </a:prstGeom>
        <a:solidFill>
          <a:schemeClr val="accent1">
            <a:shade val="90000"/>
            <a:hueOff val="375112"/>
            <a:satOff val="-6927"/>
            <a:lumOff val="3212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D73929-97F5-4B36-827B-A4162BB0A557}">
      <dsp:nvSpPr>
        <dsp:cNvPr id="0" name=""/>
        <dsp:cNvSpPr/>
      </dsp:nvSpPr>
      <dsp:spPr>
        <a:xfrm>
          <a:off x="2116834" y="487515"/>
          <a:ext cx="4098953" cy="4098953"/>
        </a:xfrm>
        <a:prstGeom prst="blockArc">
          <a:avLst>
            <a:gd name="adj1" fmla="val 305891"/>
            <a:gd name="adj2" fmla="val 5123444"/>
            <a:gd name="adj3" fmla="val 4640"/>
          </a:avLst>
        </a:prstGeom>
        <a:solidFill>
          <a:schemeClr val="accent1">
            <a:shade val="90000"/>
            <a:hueOff val="187556"/>
            <a:satOff val="-3464"/>
            <a:lumOff val="160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47DFA8-EDE2-443E-BE8A-7983FC95DC5E}">
      <dsp:nvSpPr>
        <dsp:cNvPr id="0" name=""/>
        <dsp:cNvSpPr/>
      </dsp:nvSpPr>
      <dsp:spPr>
        <a:xfrm>
          <a:off x="2108914" y="665412"/>
          <a:ext cx="4098953" cy="4098953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F71CCF-C672-4968-8F0D-E58EF7349B5E}">
      <dsp:nvSpPr>
        <dsp:cNvPr id="0" name=""/>
        <dsp:cNvSpPr/>
      </dsp:nvSpPr>
      <dsp:spPr>
        <a:xfrm>
          <a:off x="3062996" y="1904691"/>
          <a:ext cx="2193591" cy="1679412"/>
        </a:xfrm>
        <a:prstGeom prst="ellipse">
          <a:avLst/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АТИМР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«На Огородной Слободе»</a:t>
          </a:r>
        </a:p>
      </dsp:txBody>
      <dsp:txXfrm>
        <a:off x="3384240" y="2150635"/>
        <a:ext cx="1551103" cy="1187524"/>
      </dsp:txXfrm>
    </dsp:sp>
    <dsp:sp modelId="{28714B13-0285-41EC-8C11-E3682253F0BD}">
      <dsp:nvSpPr>
        <dsp:cNvPr id="0" name=""/>
        <dsp:cNvSpPr/>
      </dsp:nvSpPr>
      <dsp:spPr>
        <a:xfrm>
          <a:off x="3060197" y="-48548"/>
          <a:ext cx="2196385" cy="1523007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/>
            <a:t>Традиционные игры</a:t>
          </a: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kern="1200" dirty="0"/>
        </a:p>
      </dsp:txBody>
      <dsp:txXfrm>
        <a:off x="3381850" y="174491"/>
        <a:ext cx="1553079" cy="1076929"/>
      </dsp:txXfrm>
    </dsp:sp>
    <dsp:sp modelId="{22D11260-98DD-40F3-BAE7-13750E31BCA6}">
      <dsp:nvSpPr>
        <dsp:cNvPr id="0" name=""/>
        <dsp:cNvSpPr/>
      </dsp:nvSpPr>
      <dsp:spPr>
        <a:xfrm>
          <a:off x="5305716" y="1989689"/>
          <a:ext cx="1709217" cy="1450399"/>
        </a:xfrm>
        <a:prstGeom prst="ellipse">
          <a:avLst/>
        </a:prstGeom>
        <a:solidFill>
          <a:schemeClr val="accent1">
            <a:shade val="50000"/>
            <a:hueOff val="180718"/>
            <a:satOff val="-3780"/>
            <a:lumOff val="210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Традиционное пение</a:t>
          </a:r>
        </a:p>
      </dsp:txBody>
      <dsp:txXfrm>
        <a:off x="5556025" y="2202095"/>
        <a:ext cx="1208599" cy="1025587"/>
      </dsp:txXfrm>
    </dsp:sp>
    <dsp:sp modelId="{220DC9CE-328C-41E2-9DE8-890259050CAD}">
      <dsp:nvSpPr>
        <dsp:cNvPr id="0" name=""/>
        <dsp:cNvSpPr/>
      </dsp:nvSpPr>
      <dsp:spPr>
        <a:xfrm>
          <a:off x="3240364" y="3872134"/>
          <a:ext cx="2173644" cy="1320633"/>
        </a:xfrm>
        <a:prstGeom prst="ellipse">
          <a:avLst/>
        </a:prstGeom>
        <a:solidFill>
          <a:schemeClr val="accent1">
            <a:shade val="50000"/>
            <a:hueOff val="361436"/>
            <a:satOff val="-7560"/>
            <a:lumOff val="420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002060"/>
              </a:solidFill>
            </a:rPr>
            <a:t>Игра на традиционных музыкальных инструментах</a:t>
          </a:r>
        </a:p>
      </dsp:txBody>
      <dsp:txXfrm>
        <a:off x="3558687" y="4065536"/>
        <a:ext cx="1536998" cy="933829"/>
      </dsp:txXfrm>
    </dsp:sp>
    <dsp:sp modelId="{66F4D055-2DA0-4C7E-95E6-59255510D14E}">
      <dsp:nvSpPr>
        <dsp:cNvPr id="0" name=""/>
        <dsp:cNvSpPr/>
      </dsp:nvSpPr>
      <dsp:spPr>
        <a:xfrm>
          <a:off x="1080127" y="1912708"/>
          <a:ext cx="1883580" cy="1738442"/>
        </a:xfrm>
        <a:prstGeom prst="ellipse">
          <a:avLst/>
        </a:prstGeom>
        <a:solidFill>
          <a:schemeClr val="accent1">
            <a:shade val="50000"/>
            <a:hueOff val="180718"/>
            <a:satOff val="-3780"/>
            <a:lumOff val="210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Русская традиционная культура</a:t>
          </a:r>
        </a:p>
      </dsp:txBody>
      <dsp:txXfrm>
        <a:off x="1355971" y="2167297"/>
        <a:ext cx="1331892" cy="12292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1A66E8-B73E-4763-8132-C904CA79B602}">
      <dsp:nvSpPr>
        <dsp:cNvPr id="0" name=""/>
        <dsp:cNvSpPr/>
      </dsp:nvSpPr>
      <dsp:spPr>
        <a:xfrm>
          <a:off x="2143524" y="614819"/>
          <a:ext cx="4098953" cy="4098953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1">
            <a:shade val="90000"/>
            <a:hueOff val="187556"/>
            <a:satOff val="-3464"/>
            <a:lumOff val="160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17E10B-B4E0-4BF8-8EE7-88A44AD915AC}">
      <dsp:nvSpPr>
        <dsp:cNvPr id="0" name=""/>
        <dsp:cNvSpPr/>
      </dsp:nvSpPr>
      <dsp:spPr>
        <a:xfrm>
          <a:off x="2142730" y="558428"/>
          <a:ext cx="4098953" cy="4098953"/>
        </a:xfrm>
        <a:prstGeom prst="blockArc">
          <a:avLst>
            <a:gd name="adj1" fmla="val 5147836"/>
            <a:gd name="adj2" fmla="val 10703152"/>
            <a:gd name="adj3" fmla="val 4640"/>
          </a:avLst>
        </a:prstGeom>
        <a:solidFill>
          <a:schemeClr val="accent1">
            <a:shade val="90000"/>
            <a:hueOff val="375112"/>
            <a:satOff val="-6927"/>
            <a:lumOff val="3212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D73929-97F5-4B36-827B-A4162BB0A557}">
      <dsp:nvSpPr>
        <dsp:cNvPr id="0" name=""/>
        <dsp:cNvSpPr/>
      </dsp:nvSpPr>
      <dsp:spPr>
        <a:xfrm>
          <a:off x="2144322" y="558312"/>
          <a:ext cx="4098953" cy="4098953"/>
        </a:xfrm>
        <a:prstGeom prst="blockArc">
          <a:avLst>
            <a:gd name="adj1" fmla="val 97047"/>
            <a:gd name="adj2" fmla="val 5150577"/>
            <a:gd name="adj3" fmla="val 4640"/>
          </a:avLst>
        </a:prstGeom>
        <a:solidFill>
          <a:schemeClr val="accent1">
            <a:shade val="90000"/>
            <a:hueOff val="187556"/>
            <a:satOff val="-3464"/>
            <a:lumOff val="160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47DFA8-EDE2-443E-BE8A-7983FC95DC5E}">
      <dsp:nvSpPr>
        <dsp:cNvPr id="0" name=""/>
        <dsp:cNvSpPr/>
      </dsp:nvSpPr>
      <dsp:spPr>
        <a:xfrm>
          <a:off x="2143524" y="614819"/>
          <a:ext cx="4098953" cy="4098953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F71CCF-C672-4968-8F0D-E58EF7349B5E}">
      <dsp:nvSpPr>
        <dsp:cNvPr id="0" name=""/>
        <dsp:cNvSpPr/>
      </dsp:nvSpPr>
      <dsp:spPr>
        <a:xfrm>
          <a:off x="3168366" y="1567862"/>
          <a:ext cx="2280772" cy="2212646"/>
        </a:xfrm>
        <a:prstGeom prst="ellipse">
          <a:avLst/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Игра на традиционных музыкальных инструментах</a:t>
          </a:r>
        </a:p>
      </dsp:txBody>
      <dsp:txXfrm>
        <a:off x="3502377" y="1891897"/>
        <a:ext cx="1612750" cy="1564576"/>
      </dsp:txXfrm>
    </dsp:sp>
    <dsp:sp modelId="{28714B13-0285-41EC-8C11-E3682253F0BD}">
      <dsp:nvSpPr>
        <dsp:cNvPr id="0" name=""/>
        <dsp:cNvSpPr/>
      </dsp:nvSpPr>
      <dsp:spPr>
        <a:xfrm>
          <a:off x="3532684" y="2045"/>
          <a:ext cx="1320633" cy="1320633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струнные</a:t>
          </a:r>
        </a:p>
      </dsp:txBody>
      <dsp:txXfrm>
        <a:off x="3726086" y="195447"/>
        <a:ext cx="933829" cy="933829"/>
      </dsp:txXfrm>
    </dsp:sp>
    <dsp:sp modelId="{22D11260-98DD-40F3-BAE7-13750E31BCA6}">
      <dsp:nvSpPr>
        <dsp:cNvPr id="0" name=""/>
        <dsp:cNvSpPr/>
      </dsp:nvSpPr>
      <dsp:spPr>
        <a:xfrm>
          <a:off x="5534618" y="2003979"/>
          <a:ext cx="1320633" cy="1320633"/>
        </a:xfrm>
        <a:prstGeom prst="ellipse">
          <a:avLst/>
        </a:prstGeom>
        <a:solidFill>
          <a:schemeClr val="accent1">
            <a:shade val="50000"/>
            <a:hueOff val="180718"/>
            <a:satOff val="-3780"/>
            <a:lumOff val="210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духовые</a:t>
          </a:r>
        </a:p>
      </dsp:txBody>
      <dsp:txXfrm>
        <a:off x="5728020" y="2197381"/>
        <a:ext cx="933829" cy="933829"/>
      </dsp:txXfrm>
    </dsp:sp>
    <dsp:sp modelId="{220DC9CE-328C-41E2-9DE8-890259050CAD}">
      <dsp:nvSpPr>
        <dsp:cNvPr id="0" name=""/>
        <dsp:cNvSpPr/>
      </dsp:nvSpPr>
      <dsp:spPr>
        <a:xfrm>
          <a:off x="3678603" y="3944139"/>
          <a:ext cx="1320633" cy="1320633"/>
        </a:xfrm>
        <a:prstGeom prst="ellipse">
          <a:avLst/>
        </a:prstGeom>
        <a:solidFill>
          <a:schemeClr val="accent1">
            <a:shade val="50000"/>
            <a:hueOff val="361436"/>
            <a:satOff val="-7560"/>
            <a:lumOff val="420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rgbClr val="002060"/>
              </a:solidFill>
            </a:rPr>
            <a:t>ударные</a:t>
          </a:r>
        </a:p>
      </dsp:txBody>
      <dsp:txXfrm>
        <a:off x="3872005" y="4137541"/>
        <a:ext cx="933829" cy="933829"/>
      </dsp:txXfrm>
    </dsp:sp>
    <dsp:sp modelId="{66F4D055-2DA0-4C7E-95E6-59255510D14E}">
      <dsp:nvSpPr>
        <dsp:cNvPr id="0" name=""/>
        <dsp:cNvSpPr/>
      </dsp:nvSpPr>
      <dsp:spPr>
        <a:xfrm>
          <a:off x="1374347" y="1888502"/>
          <a:ext cx="1633439" cy="1551586"/>
        </a:xfrm>
        <a:prstGeom prst="ellipse">
          <a:avLst/>
        </a:prstGeom>
        <a:solidFill>
          <a:schemeClr val="accent1">
            <a:shade val="50000"/>
            <a:hueOff val="180718"/>
            <a:satOff val="-3780"/>
            <a:lumOff val="210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клавишные</a:t>
          </a:r>
        </a:p>
      </dsp:txBody>
      <dsp:txXfrm>
        <a:off x="1613559" y="2115727"/>
        <a:ext cx="1155015" cy="10971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8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27263"/>
            <a:ext cx="7772400" cy="792088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kumimoji="0" lang="ru-RU" sz="29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Особенности разработки методического пособия </a:t>
            </a:r>
            <a:br>
              <a:rPr kumimoji="0" lang="ru-RU" sz="2500" b="0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48" y="1988840"/>
            <a:ext cx="3855876" cy="3240360"/>
          </a:xfrm>
        </p:spPr>
        <p:txBody>
          <a:bodyPr>
            <a:normAutofit lnSpcReduction="10000"/>
          </a:bodyPr>
          <a:lstStyle/>
          <a:p>
            <a:r>
              <a:rPr lang="ru-RU" sz="4400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«</a:t>
            </a:r>
            <a:r>
              <a:rPr lang="ru-RU" sz="44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 на традиционных ударных инструментах. Ложки.»</a:t>
            </a:r>
            <a:endParaRPr lang="ru-RU" sz="4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926ED6-2DB5-BB41-F2D5-D9E95A0CDC0B}"/>
              </a:ext>
            </a:extLst>
          </p:cNvPr>
          <p:cNvSpPr txBox="1"/>
          <p:nvPr/>
        </p:nvSpPr>
        <p:spPr>
          <a:xfrm>
            <a:off x="225711" y="5280915"/>
            <a:ext cx="379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Автор-составитель: Громова Ю.Л.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93DC38-F354-1813-4EB3-505B0AB2705E}"/>
              </a:ext>
            </a:extLst>
          </p:cNvPr>
          <p:cNvSpPr txBox="1"/>
          <p:nvPr/>
        </p:nvSpPr>
        <p:spPr>
          <a:xfrm>
            <a:off x="3887924" y="6151484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06.02.2024г.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Москва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26FE326-3DC4-3DBA-A08D-BFA427E50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78" y="161733"/>
            <a:ext cx="1635723" cy="530963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C826AFBE-967F-EA6C-1CEB-2F6D059B1189}"/>
              </a:ext>
            </a:extLst>
          </p:cNvPr>
          <p:cNvSpPr txBox="1">
            <a:spLocks/>
          </p:cNvSpPr>
          <p:nvPr/>
        </p:nvSpPr>
        <p:spPr>
          <a:xfrm>
            <a:off x="1043608" y="161733"/>
            <a:ext cx="77724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  <a:defRPr/>
            </a:pPr>
            <a:r>
              <a:rPr lang="ru-RU" sz="29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ДЕПАРТАМЕНТ ОБРАЗОВАНИЯ  И НАУКИ ГОРОДА МОСКВЫ</a:t>
            </a:r>
          </a:p>
          <a:p>
            <a:pPr>
              <a:spcBef>
                <a:spcPct val="20000"/>
              </a:spcBef>
              <a:defRPr/>
            </a:pPr>
            <a:r>
              <a:rPr lang="ru-RU" sz="29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ГОСУДАРСТВЕННОЕ БЮДЖЕТНОЕ ОБРАЗОВАТЕЛЬНОЕ УЧРЕЖДЕНИЕ ДОПОЛНИТЕЛЬНОГО</a:t>
            </a:r>
          </a:p>
          <a:p>
            <a:pPr>
              <a:spcBef>
                <a:spcPct val="20000"/>
              </a:spcBef>
              <a:defRPr/>
            </a:pPr>
            <a:r>
              <a:rPr lang="ru-RU" sz="29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ОБРАЗОВАНИЯ ГОРОДА МОСКВЫ «ДВОРЕЦ ТВОРЧЕСТВА ДЕТЕЙ И МОЛОДЕЖИ «НА СТОПАНИ»</a:t>
            </a:r>
          </a:p>
          <a:p>
            <a:pPr>
              <a:spcBef>
                <a:spcPct val="20000"/>
              </a:spcBef>
              <a:defRPr/>
            </a:pPr>
            <a:br>
              <a:rPr lang="ru-RU" sz="2500" kern="0" dirty="0">
                <a:solidFill>
                  <a:srgbClr val="1A1A1A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6D841B2-1EA0-763F-3C90-CF95C9D320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584" y="1988840"/>
            <a:ext cx="5058158" cy="2651581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9F8561B-2E67-4005-E795-46CD4EC393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8770">
            <a:off x="4810481" y="4783604"/>
            <a:ext cx="891191" cy="89119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A8480E8-46CD-6E7E-EE0E-E35451AACB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66701">
            <a:off x="5753762" y="4792808"/>
            <a:ext cx="891191" cy="89119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6AEB705-F074-D46C-5F9C-CC3590A0B1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05837">
            <a:off x="6888885" y="4795752"/>
            <a:ext cx="891191" cy="89119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A939542-34BA-7581-7BC8-0949BDEBF6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17779">
            <a:off x="7753021" y="4830599"/>
            <a:ext cx="891191" cy="89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057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latin typeface="Bookman Old Style" panose="02050604050505020204" pitchFamily="18" charset="0"/>
              </a:rPr>
              <a:t>Основные виды деятельности</a:t>
            </a:r>
            <a:br>
              <a:rPr lang="ru-RU" sz="3200" dirty="0">
                <a:latin typeface="Bookman Old Style" panose="02050604050505020204" pitchFamily="18" charset="0"/>
              </a:rPr>
            </a:br>
            <a:r>
              <a:rPr lang="ru-RU" sz="3200" dirty="0">
                <a:latin typeface="Bookman Old Style" panose="02050604050505020204" pitchFamily="18" charset="0"/>
              </a:rPr>
              <a:t>  АТИМР «На Огородной Слободе»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8771356"/>
              </p:ext>
            </p:extLst>
          </p:nvPr>
        </p:nvGraphicFramePr>
        <p:xfrm>
          <a:off x="467544" y="1501078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EEB0E3-AE98-3C88-8AF8-0601630EBE7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0018">
            <a:off x="417103" y="1196345"/>
            <a:ext cx="2055435" cy="205543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E26AAF-2561-E6D0-0635-036A72B457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36296" y="1844824"/>
            <a:ext cx="1224136" cy="12241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2066DBD-9F71-AD16-FBD7-EBBD9E76B2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11391">
            <a:off x="1065563" y="5251155"/>
            <a:ext cx="1610468" cy="161046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83EE5F2-8DA8-0335-E502-D72D6CADE0E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0018">
            <a:off x="6884901" y="4934526"/>
            <a:ext cx="1926928" cy="192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347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384446"/>
          </a:xfrm>
        </p:spPr>
        <p:txBody>
          <a:bodyPr>
            <a:noAutofit/>
          </a:bodyPr>
          <a:lstStyle/>
          <a:p>
            <a:r>
              <a:rPr lang="ru-RU" sz="3200" dirty="0">
                <a:latin typeface="Bookman Old Style" panose="02050604050505020204" pitchFamily="18" charset="0"/>
              </a:rPr>
              <a:t>Основные учебные разделы  программы: Традиционные музыкальные инструменты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4578921"/>
              </p:ext>
            </p:extLst>
          </p:nvPr>
        </p:nvGraphicFramePr>
        <p:xfrm>
          <a:off x="467544" y="1501078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ABF53A5-1B1F-3E44-04E7-10AF8CAC58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911" y="4941168"/>
            <a:ext cx="2699792" cy="200493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FDA82BB-75F5-9E7F-0BE2-8F45DD86A5B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177810"/>
            <a:ext cx="2771800" cy="159928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94541BA-42CF-2045-BE8D-A269C2535A0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938095"/>
            <a:ext cx="1269683" cy="245455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508D34F-E5AF-5752-2B41-7DD4FF60FB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292" y="3409160"/>
            <a:ext cx="1143029" cy="1464729"/>
          </a:xfrm>
          <a:prstGeom prst="ellipse">
            <a:avLst/>
          </a:prstGeom>
          <a:ln>
            <a:noFill/>
          </a:ln>
          <a:effectLst>
            <a:softEdge rad="127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6AF5C6C-EBC4-8FBC-0093-9004CB94D3F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153" y="1476332"/>
            <a:ext cx="1312412" cy="169820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357324A-2CBF-1907-434C-BDCC8DDCF4A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900" y="1268760"/>
            <a:ext cx="1185589" cy="200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80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Bookman Old Style" panose="02050604050505020204" pitchFamily="18" charset="0"/>
              </a:rPr>
              <a:t>Методическая разработка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BD7C26A-E3F0-47D5-07F3-564B38EE66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08914"/>
            <a:ext cx="4032448" cy="5374448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511B798-BE22-7D8E-9F6A-8ECBF299CF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286000"/>
            <a:ext cx="259228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574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1370</TotalTime>
  <Words>98</Words>
  <Application>Microsoft Office PowerPoint</Application>
  <PresentationFormat>Экран (4:3)</PresentationFormat>
  <Paragraphs>23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Bookman Old Style</vt:lpstr>
      <vt:lpstr>Calibri</vt:lpstr>
      <vt:lpstr>Times New Roman</vt:lpstr>
      <vt:lpstr>Тема Office</vt:lpstr>
      <vt:lpstr>Особенности разработки методического пособия  </vt:lpstr>
      <vt:lpstr>Основные виды деятельности   АТИМР «На Огородной Слободе»</vt:lpstr>
      <vt:lpstr>Основные учебные разделы  программы: Традиционные музыкальные инструменты</vt:lpstr>
      <vt:lpstr>Методическая разработка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Антонова Елена Сергеевна</cp:lastModifiedBy>
  <cp:revision>13</cp:revision>
  <dcterms:created xsi:type="dcterms:W3CDTF">2024-01-16T10:36:56Z</dcterms:created>
  <dcterms:modified xsi:type="dcterms:W3CDTF">2024-02-08T17:12:06Z</dcterms:modified>
</cp:coreProperties>
</file>